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73" r:id="rId2"/>
    <p:sldId id="257" r:id="rId3"/>
    <p:sldId id="268" r:id="rId4"/>
    <p:sldId id="259" r:id="rId5"/>
    <p:sldId id="260" r:id="rId6"/>
    <p:sldId id="271" r:id="rId7"/>
    <p:sldId id="261" r:id="rId8"/>
    <p:sldId id="272" r:id="rId9"/>
    <p:sldId id="263" r:id="rId10"/>
    <p:sldId id="270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9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weavers%20colony%20bir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Sheet1!$C$74</c:f>
              <c:strCache>
                <c:ptCount val="1"/>
                <c:pt idx="0">
                  <c:v>SPECIES of Birds Identified </c:v>
                </c:pt>
              </c:strCache>
            </c:strRef>
          </c:tx>
          <c:cat>
            <c:multiLvlStrRef>
              <c:f>Sheet1!$A$75:$B$77</c:f>
              <c:multiLvlStrCache>
                <c:ptCount val="3"/>
                <c:lvl>
                  <c:pt idx="0">
                    <c:v>August </c:v>
                  </c:pt>
                  <c:pt idx="1">
                    <c:v>September</c:v>
                  </c:pt>
                  <c:pt idx="2">
                    <c:v>October</c:v>
                  </c:pt>
                </c:lvl>
                <c:lvl>
                  <c:pt idx="0">
                    <c:v>10 species</c:v>
                  </c:pt>
                  <c:pt idx="1">
                    <c:v>10 species</c:v>
                  </c:pt>
                  <c:pt idx="2">
                    <c:v>9 species</c:v>
                  </c:pt>
                </c:lvl>
              </c:multiLvlStrCache>
            </c:multiLvlStrRef>
          </c:cat>
          <c:val>
            <c:numRef>
              <c:f>Sheet1!$C$75:$C$77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axId val="58808960"/>
        <c:axId val="58818944"/>
      </c:barChart>
      <c:catAx>
        <c:axId val="58808960"/>
        <c:scaling>
          <c:orientation val="minMax"/>
        </c:scaling>
        <c:axPos val="b"/>
        <c:tickLblPos val="nextTo"/>
        <c:crossAx val="58818944"/>
        <c:crosses val="autoZero"/>
        <c:auto val="1"/>
        <c:lblAlgn val="ctr"/>
        <c:lblOffset val="100"/>
      </c:catAx>
      <c:valAx>
        <c:axId val="58818944"/>
        <c:scaling>
          <c:orientation val="minMax"/>
        </c:scaling>
        <c:axPos val="l"/>
        <c:majorGridlines/>
        <c:numFmt formatCode="General" sourceLinked="1"/>
        <c:tickLblPos val="nextTo"/>
        <c:crossAx val="588089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478452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8600"/>
            <a:ext cx="6807200" cy="1219200"/>
          </a:xfrm>
        </p:spPr>
        <p:txBody>
          <a:bodyPr>
            <a:normAutofit fontScale="90000"/>
          </a:bodyPr>
          <a:lstStyle/>
          <a:p>
            <a:pPr algn="l"/>
            <a:r>
              <a:rPr sz="4800"/>
              <a:t/>
            </a:r>
            <a:br>
              <a:rPr sz="480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99740" y="5764530"/>
            <a:ext cx="1828800" cy="7620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200" y="5029201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Birds of </a:t>
            </a:r>
            <a:r>
              <a:rPr lang="en-US" sz="4800" dirty="0" err="1" smtClean="0">
                <a:solidFill>
                  <a:srgbClr val="0070C0"/>
                </a:solidFill>
              </a:rPr>
              <a:t>Hommadevanahalli</a:t>
            </a:r>
            <a:r>
              <a:rPr lang="en-US" sz="4800" dirty="0" smtClean="0">
                <a:solidFill>
                  <a:srgbClr val="0070C0"/>
                </a:solidFill>
              </a:rPr>
              <a:t>.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5631" y="6000751"/>
            <a:ext cx="39998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Santhosh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 – class 8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4098" t="41348" r="59153" b="37341"/>
          <a:stretch>
            <a:fillRect/>
          </a:stretch>
        </p:blipFill>
        <p:spPr bwMode="auto">
          <a:xfrm>
            <a:off x="1625600" y="228600"/>
            <a:ext cx="965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:\1 SCAN COPIES SCHOOL ALL DOCUMENTS\School Letterhead.jpg"/>
          <p:cNvPicPr/>
          <p:nvPr/>
        </p:nvPicPr>
        <p:blipFill>
          <a:blip r:embed="rId3" cstate="print"/>
          <a:srcRect l="3045" t="1632" r="15865" b="84382"/>
          <a:stretch>
            <a:fillRect/>
          </a:stretch>
        </p:blipFill>
        <p:spPr bwMode="auto">
          <a:xfrm>
            <a:off x="2540000" y="32004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352800" y="4495801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LAKE CONFERENCE 2022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295400" y="1524000"/>
            <a:ext cx="10963910" cy="4308872"/>
          </a:xfrm>
          <a:prstGeom prst="rect">
            <a:avLst/>
          </a:prstGeom>
        </p:spPr>
        <p:txBody>
          <a:bodyPr/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800" b="1" dirty="0" smtClean="0"/>
              <a:t>We thank our H.M, Guide Teacher for allowing us to conduct the Study. 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800" b="1" dirty="0" smtClean="0"/>
              <a:t>We thank Energy and Wetland Research Group, Center for Ecology Sciences, Indian Institute of Science. Bangalore, 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800" b="1" dirty="0" smtClean="0"/>
              <a:t>Shri </a:t>
            </a:r>
            <a:r>
              <a:rPr lang="en-US" sz="2800" b="1" smtClean="0"/>
              <a:t>Vriju </a:t>
            </a:r>
            <a:r>
              <a:rPr lang="en-US" sz="2800" b="1" dirty="0" err="1" smtClean="0"/>
              <a:t>lal</a:t>
            </a:r>
            <a:r>
              <a:rPr lang="en-US" sz="2800" b="1" dirty="0" smtClean="0"/>
              <a:t> of CEE and Shri </a:t>
            </a:r>
            <a:r>
              <a:rPr lang="en-IN" sz="2800" b="1" dirty="0" err="1" smtClean="0"/>
              <a:t>Chaturved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Shet</a:t>
            </a:r>
            <a:r>
              <a:rPr lang="en-IN" sz="2800" b="1" dirty="0" smtClean="0"/>
              <a:t> R </a:t>
            </a:r>
            <a:r>
              <a:rPr lang="en-US" sz="2800" b="1" dirty="0" smtClean="0"/>
              <a:t>for guiding and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800" b="1" dirty="0" smtClean="0"/>
              <a:t> We thank one and all here for giving us opportunity to present the Study.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0744" y="381000"/>
            <a:ext cx="1043051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70E203-E492-4882-AD39-3F0200EEB4F6}"/>
              </a:ext>
            </a:extLst>
          </p:cNvPr>
          <p:cNvSpPr txBox="1"/>
          <p:nvPr/>
        </p:nvSpPr>
        <p:spPr>
          <a:xfrm>
            <a:off x="1634490" y="991552"/>
            <a:ext cx="1024413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Harish </a:t>
            </a:r>
            <a:r>
              <a:rPr lang="en-US" sz="3200" dirty="0" err="1" smtClean="0"/>
              <a:t>Bhat</a:t>
            </a:r>
            <a:r>
              <a:rPr lang="en-US" sz="3200" dirty="0" smtClean="0"/>
              <a:t> et all (2015) A Brochure of Eyes on Nature  </a:t>
            </a:r>
          </a:p>
          <a:p>
            <a:r>
              <a:rPr lang="en-US" sz="3200" dirty="0" smtClean="0"/>
              <a:t>  published by </a:t>
            </a:r>
            <a:r>
              <a:rPr lang="en-IN" sz="3200" dirty="0" smtClean="0"/>
              <a:t>Karnataka State Council for Science and  </a:t>
            </a:r>
          </a:p>
          <a:p>
            <a:r>
              <a:rPr lang="en-IN" sz="3200" dirty="0" smtClean="0"/>
              <a:t>   Technology.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 smtClean="0"/>
              <a:t>Pakshi </a:t>
            </a:r>
            <a:r>
              <a:rPr lang="en-IN" sz="3200" dirty="0"/>
              <a:t>app for identifying the bird sounds.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/>
              <a:t>For scientific name Wikipedia. </a:t>
            </a:r>
            <a:endParaRPr lang="en-IN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iNaturalist</a:t>
            </a:r>
            <a:r>
              <a:rPr lang="en-US" sz="3200" dirty="0" smtClean="0"/>
              <a:t> for identifying Birds. </a:t>
            </a:r>
            <a:endParaRPr lang="en-IN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 smtClean="0"/>
              <a:t>100 birds of Bangalore city by Karnataka forest department 2005.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7902" y="394454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REFERENCE: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130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75D876-AB22-44AD-B902-ADB702700EE4}"/>
              </a:ext>
            </a:extLst>
          </p:cNvPr>
          <p:cNvSpPr txBox="1"/>
          <p:nvPr/>
        </p:nvSpPr>
        <p:spPr>
          <a:xfrm>
            <a:off x="1900238" y="2497976"/>
            <a:ext cx="79724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500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130752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9F8D49-F29E-459B-AADB-F4984F1FE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9267" y="320039"/>
            <a:ext cx="4595854" cy="1386841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/>
              <a:t>INTRODUCTION:</a:t>
            </a:r>
            <a:br>
              <a:rPr lang="en-IN" dirty="0"/>
            </a:br>
            <a:endParaRPr lang="en-IN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874520" y="1356360"/>
            <a:ext cx="102178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Birds are recognized as one of the most important indicators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environment.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Because they are sensitive to habitat change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Bird populations are the first indication of environmental problems.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They play a vital role in controlling pests, acting as pollinators;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as serving as a source of food and providing fertilizer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agriculture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 rely on them for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pest control.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419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ACB85FE0-BF0D-4A0A-8361-F1BCE184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57" y="408890"/>
            <a:ext cx="10364452" cy="627187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Objective: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02ED1F-C85E-4815-86B6-CAC9E2F44C42}"/>
              </a:ext>
            </a:extLst>
          </p:cNvPr>
          <p:cNvSpPr txBox="1"/>
          <p:nvPr/>
        </p:nvSpPr>
        <p:spPr>
          <a:xfrm>
            <a:off x="1661197" y="1036077"/>
            <a:ext cx="1036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Document Birds of Hommadevanahalli</a:t>
            </a:r>
            <a:endParaRPr lang="en-IN" sz="3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347197-ECF8-4B6C-BD2E-C9A67301B699}"/>
              </a:ext>
            </a:extLst>
          </p:cNvPr>
          <p:cNvSpPr txBox="1"/>
          <p:nvPr/>
        </p:nvSpPr>
        <p:spPr>
          <a:xfrm>
            <a:off x="1813560" y="167242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>
                <a:solidFill>
                  <a:srgbClr val="FF0000"/>
                </a:solidFill>
              </a:rPr>
              <a:t>Study Area:  MAP</a:t>
            </a:r>
            <a:endParaRPr lang="en-IN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541123" y="3172392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55423" y="252469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 l="33814" t="4558" b="4843"/>
          <a:stretch>
            <a:fillRect/>
          </a:stretch>
        </p:blipFill>
        <p:spPr bwMode="auto">
          <a:xfrm>
            <a:off x="2316481" y="2341244"/>
            <a:ext cx="8352472" cy="419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45C7C-EEA8-4844-BB05-5834A0F3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574" y="848441"/>
            <a:ext cx="10351752" cy="782239"/>
          </a:xfrm>
        </p:spPr>
        <p:txBody>
          <a:bodyPr>
            <a:no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SITE: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53FABF0-C05A-4040-AE19-097F24640976}"/>
              </a:ext>
            </a:extLst>
          </p:cNvPr>
          <p:cNvSpPr txBox="1"/>
          <p:nvPr/>
        </p:nvSpPr>
        <p:spPr>
          <a:xfrm>
            <a:off x="3293165" y="1684352"/>
            <a:ext cx="10972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12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50’40”N   77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35’53”E </a:t>
            </a:r>
            <a:endParaRPr lang="en-US" sz="3200" dirty="0" smtClean="0"/>
          </a:p>
          <a:p>
            <a:r>
              <a:rPr lang="en-US" sz="3200" dirty="0" smtClean="0"/>
              <a:t>Dinnepalya in Hommadevanahalli.</a:t>
            </a:r>
          </a:p>
          <a:p>
            <a:pPr algn="l"/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Area: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/>
              <a:t>Hommadevanahalli, Begur ward, </a:t>
            </a:r>
          </a:p>
          <a:p>
            <a:r>
              <a:rPr lang="en-US" sz="3200" b="1" dirty="0" smtClean="0"/>
              <a:t>Bangalore south. 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210940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D029AA-FCBE-487B-96B5-ED92A124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dirty="0"/>
              <a:t>Methods and materials:</a:t>
            </a:r>
            <a:br>
              <a:rPr lang="en-IN" dirty="0"/>
            </a:b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AA569F-BFD9-48C5-8CD0-26514215633C}"/>
              </a:ext>
            </a:extLst>
          </p:cNvPr>
          <p:cNvSpPr txBox="1"/>
          <p:nvPr/>
        </p:nvSpPr>
        <p:spPr>
          <a:xfrm>
            <a:off x="1558290" y="1463040"/>
            <a:ext cx="10086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We visited Weekly twice, Sunday and Wednesday from August to October.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In-between 6.00 am to 6-30am and Evening 5.30 pm to 6.00 pm.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Identification of the birds was made by visual method and by hearing the sound of the birds.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We used Pakshi app for identifying the sounds of the birds.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/>
              <a:t>iNaturalist</a:t>
            </a:r>
            <a:r>
              <a:rPr lang="en-US" sz="3200" dirty="0" smtClean="0"/>
              <a:t> for identifying Birds.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49074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45921" y="2697479"/>
          <a:ext cx="4160520" cy="2103120"/>
        </p:xfrm>
        <a:graphic>
          <a:graphicData uri="http://schemas.openxmlformats.org/drawingml/2006/table">
            <a:tbl>
              <a:tblPr/>
              <a:tblGrid>
                <a:gridCol w="901416"/>
                <a:gridCol w="1754970"/>
                <a:gridCol w="1504134"/>
              </a:tblGrid>
              <a:tr h="724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 NO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MONTH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SPECIES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August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unga"/>
                        </a:rPr>
                        <a:t>10</a:t>
                      </a:r>
                      <a:endParaRPr lang="en-US" sz="1800" b="1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September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unga"/>
                        </a:rPr>
                        <a:t>10</a:t>
                      </a:r>
                      <a:endParaRPr lang="en-US" sz="1800" b="1" dirty="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October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unga"/>
                        </a:rPr>
                        <a:t>9</a:t>
                      </a:r>
                      <a:endParaRPr lang="en-US" sz="1800" b="1" dirty="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97680" y="2026920"/>
            <a:ext cx="2797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Birds found month wise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9224" y="1125974"/>
            <a:ext cx="7447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Totally 12 species of birds were found in the selected site.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770895" y="470654"/>
            <a:ext cx="4301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Results and Discussion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6141720" y="2714625"/>
          <a:ext cx="5532120" cy="248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35313" y="136208"/>
            <a:ext cx="85483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Checklist of birds which are documented at Hommadevanahalli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05150" y="825626"/>
          <a:ext cx="8827768" cy="5784120"/>
        </p:xfrm>
        <a:graphic>
          <a:graphicData uri="http://schemas.openxmlformats.org/drawingml/2006/table">
            <a:tbl>
              <a:tblPr/>
              <a:tblGrid>
                <a:gridCol w="535016"/>
                <a:gridCol w="2300570"/>
                <a:gridCol w="2050896"/>
                <a:gridCol w="1908225"/>
                <a:gridCol w="677687"/>
                <a:gridCol w="677687"/>
                <a:gridCol w="677687"/>
              </a:tblGrid>
              <a:tr h="473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Sl No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Common name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     Scientific name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   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Genus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name</a:t>
                      </a:r>
                      <a:endParaRPr lang="en-US" sz="1800" dirty="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Aug</a:t>
                      </a:r>
                      <a:endParaRPr lang="en-US" sz="1800" dirty="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Sept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   Oct</a:t>
                      </a:r>
                      <a:endParaRPr lang="en-US" sz="1800" dirty="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White throated kingfisher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Halcyon  smyrnensis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Halcyon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Black winged kite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Elanoides forficatus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Elanus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Common myna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Acridotheres tristis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Typical mynas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Oriental magpie robin</a:t>
                      </a:r>
                      <a:endParaRPr lang="en-US" sz="1800" dirty="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Copsychus saularis 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Shamas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5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Black rumped. woodpecker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Dinopium benghalense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Dinopium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6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Rose ringed parakeet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Psittaculaa krameri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Rose-ringed Parakeets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7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Red whiskered bul bul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Pycnonotus jocosus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Pycnonotus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8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White browed wagtail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Maderaspatnsis Sp.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Wagtails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9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Green bee eater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Meropidae Sp.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Typical bee-eaters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10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Rock pigeon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Columba livia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Typical pigeons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11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House crow 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Corvus splendens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Crows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12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Indian jungle crow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Corvus culminates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Corvus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5</a:t>
                      </a:r>
                      <a:endParaRPr lang="en-US" sz="180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unga"/>
                        </a:rPr>
                        <a:t>6</a:t>
                      </a:r>
                      <a:endParaRPr lang="en-US" sz="1800" dirty="0">
                        <a:latin typeface="Calibri"/>
                        <a:ea typeface="Times New Roman"/>
                        <a:cs typeface="Tung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79822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8480" y="685800"/>
            <a:ext cx="85801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Birds are a part of the balanced nature. 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In our study site Hommadevanahalli totally 12 species of birds were found.  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White Throated King fisher, Indian jungle crow, House crow and Black </a:t>
            </a:r>
            <a:r>
              <a:rPr lang="en-US" sz="3200" dirty="0" err="1" smtClean="0"/>
              <a:t>rumped</a:t>
            </a:r>
            <a:r>
              <a:rPr lang="en-US" sz="3200" dirty="0" smtClean="0"/>
              <a:t> back lesser golden backed woodpecker were found in all the three months of the study.  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Rose ringed parakeet, Common myna and Wilsons snipe were found only once in the study.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43841" y="287774"/>
            <a:ext cx="2423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Conclusion: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CE1F0-0604-4B02-9500-68893DBE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74" y="0"/>
            <a:ext cx="10364452" cy="746203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/>
              <a:t>Identified birds:</a:t>
            </a:r>
          </a:p>
        </p:txBody>
      </p:sp>
      <p:pic>
        <p:nvPicPr>
          <p:cNvPr id="4097" name="Picture 1" descr="C:\Users\v school\Desktop\2022-23 projects\photos\BIRDS 2022-23\WhatsApp Image 2022-11-28 at 12.16.22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240" y="3383280"/>
            <a:ext cx="2225040" cy="2778733"/>
          </a:xfrm>
          <a:prstGeom prst="rect">
            <a:avLst/>
          </a:prstGeom>
          <a:noFill/>
        </p:spPr>
      </p:pic>
      <p:pic>
        <p:nvPicPr>
          <p:cNvPr id="4098" name="Picture 2" descr="C:\Users\v school\Desktop\2022-23 projects\photos\BIRDS 2022-23\WhatsApp Image 2022-11-19 at 7.01.03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1161" y="655320"/>
            <a:ext cx="3467946" cy="2118360"/>
          </a:xfrm>
          <a:prstGeom prst="rect">
            <a:avLst/>
          </a:prstGeom>
          <a:noFill/>
        </p:spPr>
      </p:pic>
      <p:pic>
        <p:nvPicPr>
          <p:cNvPr id="4099" name="Picture 3" descr="C:\Users\v school\Desktop\2022-23 projects\photos\BIRDS 2022-23\WhatsApp Image 2022-11-28 at 12.13.39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5070" y="3398519"/>
            <a:ext cx="2274570" cy="2837971"/>
          </a:xfrm>
          <a:prstGeom prst="rect">
            <a:avLst/>
          </a:prstGeom>
          <a:noFill/>
        </p:spPr>
      </p:pic>
      <p:pic>
        <p:nvPicPr>
          <p:cNvPr id="4100" name="Picture 4" descr="C:\Users\v school\Desktop\2022-23 projects\photos\BIRDS 2022-23\WhatsApp Image 2022-11-28 at 12.13.40 P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655320"/>
            <a:ext cx="3078480" cy="2087880"/>
          </a:xfrm>
          <a:prstGeom prst="rect">
            <a:avLst/>
          </a:prstGeom>
          <a:noFill/>
        </p:spPr>
      </p:pic>
      <p:pic>
        <p:nvPicPr>
          <p:cNvPr id="4101" name="Picture 5" descr="C:\Users\v school\Desktop\2022-23 projects\photos\BIRDS 2022-23\WhatsApp Image 2022-11-28 at 12.13.41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3792" y="670560"/>
            <a:ext cx="3332480" cy="2072640"/>
          </a:xfrm>
          <a:prstGeom prst="rect">
            <a:avLst/>
          </a:prstGeom>
          <a:noFill/>
        </p:spPr>
      </p:pic>
      <p:pic>
        <p:nvPicPr>
          <p:cNvPr id="4104" name="Picture 8" descr="C:\Users\v school\Desktop\2022-23 projects\photos\BIRDS 2022-23\WhatsApp Image 2022-11-28 at 12.16.19 PM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2360" y="3376803"/>
            <a:ext cx="4008120" cy="2719197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924468" y="2796839"/>
            <a:ext cx="27453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White throated kingfisher</a:t>
            </a:r>
            <a:endParaRPr lang="en-US" sz="1600" b="1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7361" y="2849879"/>
            <a:ext cx="225265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Common Myna</a:t>
            </a:r>
            <a:endParaRPr lang="en-US" sz="1600" b="1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49408" y="2842559"/>
            <a:ext cx="205056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Black winged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Kite</a:t>
            </a:r>
            <a:endParaRPr lang="en-US" sz="1600" b="1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1949" y="6210599"/>
            <a:ext cx="174502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Green bee eater</a:t>
            </a:r>
            <a:endParaRPr lang="en-US" sz="1600" b="1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06208" y="6134398"/>
            <a:ext cx="2918991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Red whiskered bulbul</a:t>
            </a:r>
            <a:endParaRPr lang="en-US" sz="1600" b="1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6828" y="6233758"/>
            <a:ext cx="27453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White throated kingfisher</a:t>
            </a:r>
            <a:endParaRPr lang="en-US" sz="1600" b="1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05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</TotalTime>
  <Words>530</Words>
  <Application>Microsoft Office PowerPoint</Application>
  <PresentationFormat>Custom</PresentationFormat>
  <Paragraphs>170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 </vt:lpstr>
      <vt:lpstr>INTRODUCTION: </vt:lpstr>
      <vt:lpstr>Objective:</vt:lpstr>
      <vt:lpstr>Study SITE:</vt:lpstr>
      <vt:lpstr>Methods and materials: </vt:lpstr>
      <vt:lpstr>Slide 6</vt:lpstr>
      <vt:lpstr>Checklist of birds which are documented at Hommadevanahalli</vt:lpstr>
      <vt:lpstr>Slide 8</vt:lpstr>
      <vt:lpstr>Identified birds: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conference 2020  birds of bilLAwarAdhalli lake </dc:title>
  <dc:creator>Bhoomika S</dc:creator>
  <cp:lastModifiedBy>v school</cp:lastModifiedBy>
  <cp:revision>67</cp:revision>
  <dcterms:created xsi:type="dcterms:W3CDTF">2020-11-23T11:22:22Z</dcterms:created>
  <dcterms:modified xsi:type="dcterms:W3CDTF">2022-12-13T05:12:40Z</dcterms:modified>
</cp:coreProperties>
</file>